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9F83334-7F85-405F-9364-2B9133425D8F}" type="datetimeFigureOut">
              <a:rPr lang="tr-TR" smtClean="0"/>
              <a:t>30.12.2024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1486-6615-4BD4-BCC3-DE4946C4ED3C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18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3334-7F85-405F-9364-2B9133425D8F}" type="datetimeFigureOut">
              <a:rPr lang="tr-TR" smtClean="0"/>
              <a:t>30.12.2024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1486-6615-4BD4-BCC3-DE4946C4ED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91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3334-7F85-405F-9364-2B9133425D8F}" type="datetimeFigureOut">
              <a:rPr lang="tr-TR" smtClean="0"/>
              <a:t>30.12.2024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1486-6615-4BD4-BCC3-DE4946C4ED3C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1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3334-7F85-405F-9364-2B9133425D8F}" type="datetimeFigureOut">
              <a:rPr lang="tr-TR" smtClean="0"/>
              <a:t>30.12.2024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1486-6615-4BD4-BCC3-DE4946C4ED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99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3334-7F85-405F-9364-2B9133425D8F}" type="datetimeFigureOut">
              <a:rPr lang="tr-TR" smtClean="0"/>
              <a:t>30.12.2024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1486-6615-4BD4-BCC3-DE4946C4ED3C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14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3334-7F85-405F-9364-2B9133425D8F}" type="datetimeFigureOut">
              <a:rPr lang="tr-TR" smtClean="0"/>
              <a:t>30.12.2024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1486-6615-4BD4-BCC3-DE4946C4ED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51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3334-7F85-405F-9364-2B9133425D8F}" type="datetimeFigureOut">
              <a:rPr lang="tr-TR" smtClean="0"/>
              <a:t>30.12.2024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1486-6615-4BD4-BCC3-DE4946C4ED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21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3334-7F85-405F-9364-2B9133425D8F}" type="datetimeFigureOut">
              <a:rPr lang="tr-TR" smtClean="0"/>
              <a:t>30.12.2024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1486-6615-4BD4-BCC3-DE4946C4ED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50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3334-7F85-405F-9364-2B9133425D8F}" type="datetimeFigureOut">
              <a:rPr lang="tr-TR" smtClean="0"/>
              <a:t>30.12.2024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1486-6615-4BD4-BCC3-DE4946C4ED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97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3334-7F85-405F-9364-2B9133425D8F}" type="datetimeFigureOut">
              <a:rPr lang="tr-TR" smtClean="0"/>
              <a:t>30.12.2024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1486-6615-4BD4-BCC3-DE4946C4ED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14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3334-7F85-405F-9364-2B9133425D8F}" type="datetimeFigureOut">
              <a:rPr lang="tr-TR" smtClean="0"/>
              <a:t>30.12.2024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1486-6615-4BD4-BCC3-DE4946C4ED3C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94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9F83334-7F85-405F-9364-2B9133425D8F}" type="datetimeFigureOut">
              <a:rPr lang="tr-TR" smtClean="0"/>
              <a:t>30.12.2024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EE11486-6615-4BD4-BCC3-DE4946C4ED3C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71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YAŞAM BECERİLERİ PROJESİ</a:t>
            </a:r>
            <a:endParaRPr lang="tr-TR" dirty="0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KOYUNHİSAR İLK/ORTAOKULU </a:t>
            </a:r>
          </a:p>
          <a:p>
            <a:r>
              <a:rPr lang="tr-TR" sz="32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ARALIK AYI</a:t>
            </a:r>
          </a:p>
          <a:p>
            <a:r>
              <a:rPr lang="tr-TR" sz="32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BÜLTENİ</a:t>
            </a:r>
            <a:endParaRPr lang="tr-TR" sz="32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24539"/>
      </p:ext>
    </p:extLst>
  </p:cSld>
  <p:clrMapOvr>
    <a:masterClrMapping/>
  </p:clrMapOvr>
  <p:transition spd="slow" advClick="0" advTm="2000">
    <p:wipe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dirty="0" smtClean="0">
                <a:latin typeface="Comic Sans MS" panose="030F0702030302020204" pitchFamily="66" charset="0"/>
              </a:rPr>
              <a:t>Aile İle İş Birliği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36" y="2961564"/>
            <a:ext cx="2683135" cy="268313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1883391"/>
            <a:ext cx="5199797" cy="45923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31" y="1883391"/>
            <a:ext cx="5931090" cy="47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66529"/>
      </p:ext>
    </p:extLst>
  </p:cSld>
  <p:clrMapOvr>
    <a:masterClrMapping/>
  </p:clrMapOvr>
  <p:transition spd="slow" advClick="0" advTm="2000">
    <p:push dir="u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tr-TR" dirty="0" smtClean="0">
                <a:latin typeface="Comic Sans MS" panose="030F0702030302020204" pitchFamily="66" charset="0"/>
              </a:rPr>
              <a:t>Diş Fırçalama</a:t>
            </a:r>
            <a:br>
              <a:rPr lang="tr-TR" dirty="0" smtClean="0">
                <a:latin typeface="Comic Sans MS" panose="030F0702030302020204" pitchFamily="66" charset="0"/>
              </a:rPr>
            </a:br>
            <a:r>
              <a:rPr lang="tr-TR" dirty="0" smtClean="0">
                <a:latin typeface="Comic Sans MS" panose="030F0702030302020204" pitchFamily="66" charset="0"/>
              </a:rPr>
              <a:t>Ayakkabı Bağlama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8" y="1852919"/>
            <a:ext cx="6523630" cy="4711653"/>
          </a:xfrm>
        </p:spPr>
      </p:pic>
    </p:spTree>
    <p:extLst>
      <p:ext uri="{BB962C8B-B14F-4D97-AF65-F5344CB8AC3E}">
        <p14:creationId xmlns:p14="http://schemas.microsoft.com/office/powerpoint/2010/main" val="245125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  <p:sndAc>
          <p:stSnd>
            <p:snd r:embed="rId2" name="hammer.wav"/>
          </p:stSnd>
        </p:sndAc>
      </p:transition>
    </mc:Choice>
    <mc:Fallback>
      <p:transition spd="slow" advClick="0" advTm="2000">
        <p:split orient="vert"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dirty="0" smtClean="0">
                <a:latin typeface="Comic Sans MS" panose="030F0702030302020204" pitchFamily="66" charset="0"/>
              </a:rPr>
              <a:t>El Yapımı Hediye Tasarlama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67" y="1975749"/>
            <a:ext cx="5755933" cy="469140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7" y="1975749"/>
            <a:ext cx="4693693" cy="469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48251"/>
      </p:ext>
    </p:extLst>
  </p:cSld>
  <p:clrMapOvr>
    <a:masterClrMapping/>
  </p:clrMapOvr>
  <p:transition spd="slow" advClick="0" advTm="2000">
    <p:randomBar dir="vert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</TotalTime>
  <Words>18</Words>
  <Application>Microsoft Office PowerPoint</Application>
  <PresentationFormat>Geniş ekran</PresentationFormat>
  <Paragraphs>7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2" baseType="lpstr">
      <vt:lpstr>Arial</vt:lpstr>
      <vt:lpstr>Comic Sans MS</vt:lpstr>
      <vt:lpstr>Gabriola</vt:lpstr>
      <vt:lpstr>Garamond</vt:lpstr>
      <vt:lpstr>Tw Cen MT</vt:lpstr>
      <vt:lpstr>Tw Cen MT Condensed</vt:lpstr>
      <vt:lpstr>Wingdings 3</vt:lpstr>
      <vt:lpstr>Entegral</vt:lpstr>
      <vt:lpstr>YAŞAM BECERİLERİ PROJESİ</vt:lpstr>
      <vt:lpstr>Aile İle İş Birliği</vt:lpstr>
      <vt:lpstr>Diş Fırçalama Ayakkabı Bağlama</vt:lpstr>
      <vt:lpstr>El Yapımı Hediye Tasarlama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YAŞAM BECERİLERİ PROJESİ</dc:title>
  <dc:creator>USER</dc:creator>
  <cp:lastModifiedBy>USER</cp:lastModifiedBy>
  <cp:revision>4</cp:revision>
  <dcterms:created xsi:type="dcterms:W3CDTF">2024-12-30T07:20:44Z</dcterms:created>
  <dcterms:modified xsi:type="dcterms:W3CDTF">2024-12-30T07:35:25Z</dcterms:modified>
</cp:coreProperties>
</file>